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239625" cy="7199313"/>
  <p:notesSz cx="6877050" cy="9317038"/>
  <p:defaultTextStyle>
    <a:defPPr>
      <a:defRPr lang="it-IT"/>
    </a:defPPr>
    <a:lvl1pPr marL="0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1pPr>
    <a:lvl2pPr marL="466527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2pPr>
    <a:lvl3pPr marL="933054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3pPr>
    <a:lvl4pPr marL="1399581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4pPr>
    <a:lvl5pPr marL="1866108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5pPr>
    <a:lvl6pPr marL="2332634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6pPr>
    <a:lvl7pPr marL="2799161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7pPr>
    <a:lvl8pPr marL="3265688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8pPr>
    <a:lvl9pPr marL="3732215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8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78" y="660"/>
      </p:cViewPr>
      <p:guideLst>
        <p:guide orient="horz" pos="2268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0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50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67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86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11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78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52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72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81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84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2942-8307-4A5F-AFEB-B8A37D1761FD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68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62942-8307-4A5F-AFEB-B8A37D1761FD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6A1C2-4421-4B80-A82B-429B3595F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46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 di testo 11"/>
          <p:cNvSpPr txBox="1">
            <a:spLocks noChangeArrowheads="1"/>
          </p:cNvSpPr>
          <p:nvPr/>
        </p:nvSpPr>
        <p:spPr bwMode="auto">
          <a:xfrm>
            <a:off x="2142766" y="887238"/>
            <a:ext cx="2538978" cy="622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518" tIns="35518" rIns="35518" bIns="35518" numCol="1" anchor="t" anchorCtr="0" compatLnSpc="1">
            <a:prstTxWarp prst="textNoShape">
              <a:avLst/>
            </a:prstTxWarp>
          </a:bodyPr>
          <a:lstStyle/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3884" dirty="0">
                <a:solidFill>
                  <a:srgbClr val="000000"/>
                </a:solidFill>
                <a:latin typeface="Blackadder ITC" panose="04020505051007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Antipasti</a:t>
            </a:r>
            <a:endParaRPr lang="it-IT" altLang="it-IT" sz="1748" dirty="0">
              <a:latin typeface="Arial" panose="020B0604020202020204" pitchFamily="34" charset="0"/>
            </a:endParaRPr>
          </a:p>
        </p:txBody>
      </p:sp>
      <p:sp>
        <p:nvSpPr>
          <p:cNvPr id="7" name="Casella di testo 9"/>
          <p:cNvSpPr txBox="1">
            <a:spLocks noChangeArrowheads="1"/>
          </p:cNvSpPr>
          <p:nvPr/>
        </p:nvSpPr>
        <p:spPr bwMode="auto">
          <a:xfrm>
            <a:off x="2122795" y="2411316"/>
            <a:ext cx="2538978" cy="622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518" tIns="35518" rIns="35518" bIns="35518" numCol="1" anchor="t" anchorCtr="0" compatLnSpc="1">
            <a:prstTxWarp prst="textNoShape">
              <a:avLst/>
            </a:prstTxWarp>
          </a:bodyPr>
          <a:lstStyle/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3884" dirty="0">
                <a:solidFill>
                  <a:srgbClr val="000000"/>
                </a:solidFill>
                <a:latin typeface="Blackadder ITC" panose="04020505051007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Primi</a:t>
            </a:r>
            <a:endParaRPr lang="it-IT" altLang="it-IT" sz="1748" dirty="0">
              <a:latin typeface="Arial" panose="020B0604020202020204" pitchFamily="34" charset="0"/>
            </a:endParaRPr>
          </a:p>
        </p:txBody>
      </p:sp>
      <p:sp>
        <p:nvSpPr>
          <p:cNvPr id="8" name="Casella di testo 7"/>
          <p:cNvSpPr txBox="1">
            <a:spLocks noChangeArrowheads="1"/>
          </p:cNvSpPr>
          <p:nvPr/>
        </p:nvSpPr>
        <p:spPr bwMode="auto">
          <a:xfrm>
            <a:off x="1703038" y="3844988"/>
            <a:ext cx="3410640" cy="54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518" tIns="35518" rIns="35518" bIns="35518" numCol="1" anchor="t" anchorCtr="0" compatLnSpc="1">
            <a:prstTxWarp prst="textNoShape">
              <a:avLst/>
            </a:prstTxWarp>
          </a:bodyPr>
          <a:lstStyle/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3884" dirty="0">
                <a:solidFill>
                  <a:srgbClr val="000000"/>
                </a:solidFill>
                <a:latin typeface="Blackadder ITC" panose="04020505051007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Secondi Piatti</a:t>
            </a:r>
            <a:endParaRPr lang="it-IT" altLang="it-IT" sz="1748" dirty="0">
              <a:latin typeface="Arial" panose="020B0604020202020204" pitchFamily="34" charset="0"/>
            </a:endParaRPr>
          </a:p>
        </p:txBody>
      </p:sp>
      <p:sp>
        <p:nvSpPr>
          <p:cNvPr id="9" name="Casella di testo 5"/>
          <p:cNvSpPr txBox="1">
            <a:spLocks noChangeArrowheads="1"/>
          </p:cNvSpPr>
          <p:nvPr/>
        </p:nvSpPr>
        <p:spPr bwMode="auto">
          <a:xfrm>
            <a:off x="2125992" y="5139239"/>
            <a:ext cx="2538978" cy="97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518" tIns="35518" rIns="35518" bIns="35518" numCol="1" anchor="t" anchorCtr="0" compatLnSpc="1">
            <a:prstTxWarp prst="textNoShape">
              <a:avLst/>
            </a:prstTxWarp>
          </a:bodyPr>
          <a:lstStyle/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3884" dirty="0">
                <a:solidFill>
                  <a:srgbClr val="000000"/>
                </a:solidFill>
                <a:latin typeface="Blackadder ITC" panose="04020505051007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Dolce</a:t>
            </a:r>
            <a:endParaRPr lang="it-IT" altLang="it-IT" sz="2200" dirty="0">
              <a:solidFill>
                <a:srgbClr val="000000"/>
              </a:solidFill>
              <a:latin typeface="Belwe Cn BT" panose="020608060503050205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200" dirty="0" smtClean="0">
                <a:solidFill>
                  <a:srgbClr val="000000"/>
                </a:solidFill>
                <a:latin typeface="Belwe Cn BT" panose="020608060503050205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Torte delle volontarie</a:t>
            </a:r>
            <a:endParaRPr lang="it-IT" altLang="it-IT" sz="2200" dirty="0">
              <a:latin typeface="Belwe Cn BT" panose="02060806050305020504" pitchFamily="18" charset="0"/>
            </a:endParaRPr>
          </a:p>
        </p:txBody>
      </p:sp>
      <p:sp>
        <p:nvSpPr>
          <p:cNvPr id="10" name="Casella di testo 3"/>
          <p:cNvSpPr txBox="1">
            <a:spLocks noChangeArrowheads="1"/>
          </p:cNvSpPr>
          <p:nvPr/>
        </p:nvSpPr>
        <p:spPr bwMode="auto">
          <a:xfrm>
            <a:off x="1855534" y="6449052"/>
            <a:ext cx="3089953" cy="279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518" tIns="35518" rIns="35518" bIns="35518" numCol="1" anchor="t" anchorCtr="0" compatLnSpc="1">
            <a:prstTxWarp prst="textNoShape">
              <a:avLst/>
            </a:prstTxWarp>
          </a:bodyPr>
          <a:lstStyle/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 err="1" smtClean="0">
                <a:solidFill>
                  <a:srgbClr val="000000"/>
                </a:solidFill>
                <a:latin typeface="Belwe Cn BT" panose="020608060503050205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Vinio</a:t>
            </a:r>
            <a:r>
              <a:rPr lang="it-IT" altLang="it-IT" sz="1200" dirty="0" smtClean="0">
                <a:solidFill>
                  <a:srgbClr val="000000"/>
                </a:solidFill>
                <a:latin typeface="Belwe Cn BT" panose="020608060503050205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it-IT" altLang="it-IT" sz="1200" dirty="0">
                <a:solidFill>
                  <a:srgbClr val="000000"/>
                </a:solidFill>
                <a:latin typeface="Belwe Cn BT" panose="020608060503050205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Acqua e Caffe</a:t>
            </a:r>
            <a:endParaRPr lang="it-IT" altLang="it-IT" sz="1200" dirty="0">
              <a:latin typeface="Belwe Cn BT" panose="02060806050305020504" pitchFamily="18" charset="0"/>
            </a:endParaRPr>
          </a:p>
        </p:txBody>
      </p:sp>
      <p:sp>
        <p:nvSpPr>
          <p:cNvPr id="24" name="Casella di testo 11"/>
          <p:cNvSpPr txBox="1">
            <a:spLocks noChangeArrowheads="1"/>
          </p:cNvSpPr>
          <p:nvPr/>
        </p:nvSpPr>
        <p:spPr bwMode="auto">
          <a:xfrm>
            <a:off x="2134195" y="295133"/>
            <a:ext cx="2538978" cy="622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518" tIns="35518" rIns="35518" bIns="35518" numCol="1" anchor="t" anchorCtr="0" compatLnSpc="1">
            <a:prstTxWarp prst="textNoShape">
              <a:avLst/>
            </a:prstTxWarp>
          </a:bodyPr>
          <a:lstStyle/>
          <a:p>
            <a:pPr algn="ctr" defTabSz="88797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3884" b="1" dirty="0">
                <a:solidFill>
                  <a:srgbClr val="FF0000"/>
                </a:solidFill>
                <a:latin typeface="Blackadder ITC" panose="04020505051007020D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Menù</a:t>
            </a:r>
            <a:endParaRPr lang="it-IT" altLang="it-IT" sz="1748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51752" y="1509508"/>
            <a:ext cx="2523281" cy="65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Affettati vari e verdure sottolio/aceti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158463" y="2914132"/>
            <a:ext cx="2523281" cy="65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Trippa</a:t>
            </a:r>
          </a:p>
          <a:p>
            <a:pPr algn="ctr"/>
            <a:r>
              <a:rPr lang="it-IT" dirty="0" smtClean="0"/>
              <a:t>Pasta al sugo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765381" y="4412589"/>
            <a:ext cx="3361882" cy="37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Polenta con Spezzatino e Funghi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7345114" y="708599"/>
            <a:ext cx="3734875" cy="5945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i="1" dirty="0"/>
              <a:t>Regala ciò che non hai</a:t>
            </a:r>
            <a:r>
              <a:rPr lang="it-IT" sz="12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Occupati dei guai,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dei problemi del tuo prossimo.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Prenditi a cuore gli affanni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le esigenze di chi ti sta vicino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Regala agli altri la luce che non hai,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la forza che non possiedi,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la speranza che senti vacillare in te,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la fiducia di cui sei privo.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Illuminali dal tuo buio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Arricchiscili con la tua povertà.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Regala un sorriso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quando hai voglia di piangere.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Produci serenità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dalla tempesta che hai dentro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"Ecco, quello che non ho, te lo dò".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Questo è il tuo paradosso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/>
              <a:t/>
            </a:r>
            <a:br>
              <a:rPr lang="it-IT" sz="1400" b="1" i="1" dirty="0"/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Ti accorgerai che la gioia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 poco a poco entrerà in te,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invaderà il tuo essere,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diventerà veramente tua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nella misura in cui</a:t>
            </a:r>
            <a:b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l'avrai regalata agli altri</a:t>
            </a:r>
            <a:r>
              <a:rPr lang="it-IT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66" y="323695"/>
            <a:ext cx="1245410" cy="900000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579" y="309093"/>
            <a:ext cx="1245410" cy="900000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32" y="5908589"/>
            <a:ext cx="1245410" cy="900000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700" y="5908589"/>
            <a:ext cx="124541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6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635" y="342259"/>
            <a:ext cx="2383822" cy="1152000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347" y="2482742"/>
            <a:ext cx="5744220" cy="2297688"/>
          </a:xfrm>
          <a:prstGeom prst="rect">
            <a:avLst/>
          </a:prstGeom>
        </p:spPr>
      </p:pic>
      <p:sp>
        <p:nvSpPr>
          <p:cNvPr id="45" name="Rettangolo 44"/>
          <p:cNvSpPr/>
          <p:nvPr/>
        </p:nvSpPr>
        <p:spPr>
          <a:xfrm>
            <a:off x="6097548" y="1955741"/>
            <a:ext cx="5847008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I volontari e volontarie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6785853" y="3159405"/>
            <a:ext cx="44703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AUGURANO</a:t>
            </a:r>
          </a:p>
        </p:txBody>
      </p:sp>
      <p:sp>
        <p:nvSpPr>
          <p:cNvPr id="47" name="Rettangolo 46"/>
          <p:cNvSpPr/>
          <p:nvPr/>
        </p:nvSpPr>
        <p:spPr>
          <a:xfrm>
            <a:off x="6458155" y="3735232"/>
            <a:ext cx="51257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Bodoni MT Black" panose="02070A03080606020203" pitchFamily="18" charset="0"/>
              </a:rPr>
              <a:t>BUON APPETITO</a:t>
            </a:r>
            <a:endParaRPr lang="it-IT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latin typeface="Bodoni MT Black" panose="02070A03080606020203" pitchFamily="18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39" y="2495621"/>
            <a:ext cx="5865598" cy="2297688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66" y="323695"/>
            <a:ext cx="1245410" cy="900000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579" y="309093"/>
            <a:ext cx="1245410" cy="900000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32" y="5908589"/>
            <a:ext cx="1245410" cy="9000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700" y="5908589"/>
            <a:ext cx="124541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40</Words>
  <Application>Microsoft Office PowerPoint</Application>
  <PresentationFormat>Personalizzato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11" baseType="lpstr">
      <vt:lpstr>Algerian</vt:lpstr>
      <vt:lpstr>Arial</vt:lpstr>
      <vt:lpstr>Belwe Cn BT</vt:lpstr>
      <vt:lpstr>Blackadder ITC</vt:lpstr>
      <vt:lpstr>Bodoni MT Black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Clara</dc:creator>
  <cp:lastModifiedBy>Dino</cp:lastModifiedBy>
  <cp:revision>35</cp:revision>
  <cp:lastPrinted>2016-11-02T08:00:55Z</cp:lastPrinted>
  <dcterms:created xsi:type="dcterms:W3CDTF">2015-11-13T11:43:18Z</dcterms:created>
  <dcterms:modified xsi:type="dcterms:W3CDTF">2016-11-02T08:02:09Z</dcterms:modified>
</cp:coreProperties>
</file>