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239625" cy="7199313"/>
  <p:notesSz cx="6877050" cy="9317038"/>
  <p:defaultTextStyle>
    <a:defPPr>
      <a:defRPr lang="it-IT"/>
    </a:defPPr>
    <a:lvl1pPr marL="0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1pPr>
    <a:lvl2pPr marL="466527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2pPr>
    <a:lvl3pPr marL="933054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3pPr>
    <a:lvl4pPr marL="1399581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4pPr>
    <a:lvl5pPr marL="1866108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5pPr>
    <a:lvl6pPr marL="2332634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6pPr>
    <a:lvl7pPr marL="2799161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7pPr>
    <a:lvl8pPr marL="3265688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8pPr>
    <a:lvl9pPr marL="3732215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8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8" y="918"/>
      </p:cViewPr>
      <p:guideLst>
        <p:guide orient="horz" pos="2268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50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67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86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11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7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5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7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81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8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68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2942-8307-4A5F-AFEB-B8A37D1761FD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46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 di testo 3"/>
          <p:cNvSpPr txBox="1">
            <a:spLocks noChangeArrowheads="1"/>
          </p:cNvSpPr>
          <p:nvPr/>
        </p:nvSpPr>
        <p:spPr bwMode="auto">
          <a:xfrm>
            <a:off x="1907050" y="6449052"/>
            <a:ext cx="4201935" cy="30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0000"/>
                </a:solidFill>
                <a:latin typeface="Belwe Cn BT" panose="020608060503050205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Vini bianchi e rossi selezionati dalla casa, Acqua e Caffe</a:t>
            </a:r>
            <a:endParaRPr lang="it-IT" altLang="it-IT" sz="1200" dirty="0">
              <a:latin typeface="Belwe Cn BT" panose="020608060503050205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" y="0"/>
            <a:ext cx="1575816" cy="554736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809" y="17765"/>
            <a:ext cx="1575816" cy="554736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63809" y="6629397"/>
            <a:ext cx="1575816" cy="554736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00407"/>
            <a:ext cx="1575816" cy="55473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08" y="2231575"/>
            <a:ext cx="4064126" cy="2707724"/>
          </a:xfrm>
          <a:prstGeom prst="rect">
            <a:avLst/>
          </a:prstGeom>
        </p:spPr>
      </p:pic>
      <p:sp>
        <p:nvSpPr>
          <p:cNvPr id="30" name="Casella di testo 11"/>
          <p:cNvSpPr txBox="1">
            <a:spLocks noChangeArrowheads="1"/>
          </p:cNvSpPr>
          <p:nvPr/>
        </p:nvSpPr>
        <p:spPr bwMode="auto">
          <a:xfrm>
            <a:off x="2085074" y="1753265"/>
            <a:ext cx="2538978" cy="49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Antipasti</a:t>
            </a:r>
            <a:endParaRPr lang="it-IT" altLang="it-IT" sz="2800" dirty="0">
              <a:latin typeface="Arial" panose="020B0604020202020204" pitchFamily="34" charset="0"/>
            </a:endParaRPr>
          </a:p>
        </p:txBody>
      </p:sp>
      <p:sp>
        <p:nvSpPr>
          <p:cNvPr id="31" name="Casella di testo 9"/>
          <p:cNvSpPr txBox="1">
            <a:spLocks noChangeArrowheads="1"/>
          </p:cNvSpPr>
          <p:nvPr/>
        </p:nvSpPr>
        <p:spPr bwMode="auto">
          <a:xfrm>
            <a:off x="2086553" y="2929167"/>
            <a:ext cx="2538978" cy="62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>
                <a:solidFill>
                  <a:schemeClr val="bg1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Primi</a:t>
            </a:r>
            <a:endParaRPr lang="it-IT" altLang="it-IT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2" name="Casella di testo 7"/>
          <p:cNvSpPr txBox="1">
            <a:spLocks noChangeArrowheads="1"/>
          </p:cNvSpPr>
          <p:nvPr/>
        </p:nvSpPr>
        <p:spPr bwMode="auto">
          <a:xfrm>
            <a:off x="1653917" y="4362839"/>
            <a:ext cx="3410640" cy="54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>
                <a:solidFill>
                  <a:schemeClr val="bg1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Secondi Piatti</a:t>
            </a:r>
            <a:endParaRPr lang="it-IT" altLang="it-IT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3" name="Casella di testo 5"/>
          <p:cNvSpPr txBox="1">
            <a:spLocks noChangeArrowheads="1"/>
          </p:cNvSpPr>
          <p:nvPr/>
        </p:nvSpPr>
        <p:spPr bwMode="auto">
          <a:xfrm>
            <a:off x="2089750" y="5657090"/>
            <a:ext cx="2538978" cy="97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 smtClean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Dolce</a:t>
            </a:r>
            <a:endParaRPr lang="it-IT" altLang="it-IT" sz="2800" dirty="0">
              <a:solidFill>
                <a:srgbClr val="000000"/>
              </a:solidFill>
              <a:latin typeface="Belwe Cn BT" panose="020608060503050205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asella di testo 11"/>
          <p:cNvSpPr txBox="1">
            <a:spLocks noChangeArrowheads="1"/>
          </p:cNvSpPr>
          <p:nvPr/>
        </p:nvSpPr>
        <p:spPr bwMode="auto">
          <a:xfrm>
            <a:off x="2110832" y="735710"/>
            <a:ext cx="2538978" cy="62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884" b="1" dirty="0">
                <a:solidFill>
                  <a:srgbClr val="FF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Menù</a:t>
            </a:r>
            <a:endParaRPr lang="it-IT" altLang="it-IT" sz="1748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Casella di testo 11"/>
          <p:cNvSpPr txBox="1">
            <a:spLocks noChangeArrowheads="1"/>
          </p:cNvSpPr>
          <p:nvPr/>
        </p:nvSpPr>
        <p:spPr bwMode="auto">
          <a:xfrm>
            <a:off x="1303160" y="1314749"/>
            <a:ext cx="4126653" cy="41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 smtClean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Aperitivo di benvenuto </a:t>
            </a:r>
            <a:r>
              <a:rPr lang="it-IT" altLang="it-IT" sz="2000" dirty="0" smtClean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Focaccia e Sangria</a:t>
            </a:r>
            <a:endParaRPr lang="it-IT" altLang="it-IT" sz="2000" dirty="0">
              <a:latin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08682" y="978981"/>
            <a:ext cx="4856545" cy="528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 smtClean="0"/>
              <a:t>Partenza da Muggiò ore 08.00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 smtClean="0"/>
              <a:t>Arrivo a Vigevano ore 09,30 e visita Guidata alla Piazza e al Castello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it-IT" dirty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sz="1400" dirty="0" smtClean="0"/>
              <a:t>Ore 11.30/12.00 partenza per Ristorante «</a:t>
            </a:r>
            <a:r>
              <a:rPr lang="it-IT" sz="1400" b="1" dirty="0" smtClean="0"/>
              <a:t>La Corte Ghiotta</a:t>
            </a:r>
            <a:r>
              <a:rPr lang="it-IT" sz="1400" dirty="0" smtClean="0"/>
              <a:t>» a Velezzo Lomellina.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it-IT" dirty="0"/>
              <a:t>"</a:t>
            </a:r>
            <a:r>
              <a:rPr lang="it-IT" sz="1400" dirty="0"/>
              <a:t>La Corte Ghiotta è il nome dell'azienda agrituristica lomellina situata in cascina Terno. La Cascina Terno ha un nome di origine latina trovandosi ad </a:t>
            </a:r>
            <a:r>
              <a:rPr lang="it-IT" sz="1400" dirty="0" err="1"/>
              <a:t>Ternum</a:t>
            </a:r>
            <a:r>
              <a:rPr lang="it-IT" sz="1400" dirty="0"/>
              <a:t> </a:t>
            </a:r>
            <a:r>
              <a:rPr lang="it-IT" sz="1400" dirty="0" err="1"/>
              <a:t>Milium</a:t>
            </a:r>
            <a:r>
              <a:rPr lang="it-IT" sz="1400" dirty="0"/>
              <a:t> tra il paese di Lomello e la Pieve, di origine romanica, di Velezzo Lomellina, luogo di devozione religiosa già nei secoli bui del Medioevo</a:t>
            </a:r>
            <a:r>
              <a:rPr lang="it-IT" sz="1400" dirty="0" smtClean="0"/>
              <a:t>.»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it-IT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8097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E’ possibile acquistare prodotti locali quali: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Arial" panose="020B0604020202020204" pitchFamily="34" charset="0"/>
                <a:ea typeface="Calibri" panose="020F0502020204030204" pitchFamily="34" charset="0"/>
              </a:rPr>
              <a:t>	D</a:t>
            </a:r>
            <a:r>
              <a:rPr lang="it-IT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iverse qualità di Riso</a:t>
            </a:r>
          </a:p>
          <a:p>
            <a:pPr>
              <a:lnSpc>
                <a:spcPct val="150000"/>
              </a:lnSpc>
            </a:pPr>
            <a:endParaRPr lang="it-IT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	Polente e 		Zuppe</a:t>
            </a:r>
          </a:p>
          <a:p>
            <a:pPr>
              <a:lnSpc>
                <a:spcPct val="150000"/>
              </a:lnSpc>
            </a:pPr>
            <a:endParaRPr lang="it-IT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	Olii aromatizzati</a:t>
            </a:r>
            <a:endParaRPr lang="it-IT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endParaRPr lang="it-IT" sz="1400" dirty="0" smtClean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731" y="4949714"/>
            <a:ext cx="609600" cy="43586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54" y="5463338"/>
            <a:ext cx="609600" cy="59740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167" y="4247300"/>
            <a:ext cx="615384" cy="576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54" y="4919291"/>
            <a:ext cx="609600" cy="44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7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635" y="342259"/>
            <a:ext cx="2383822" cy="1152000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583" y="2300567"/>
            <a:ext cx="3378348" cy="2533761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6325874" y="1731983"/>
            <a:ext cx="5687766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Gita alla citta di vigevano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411330" y="4205135"/>
            <a:ext cx="55250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Bodoni MT Black" panose="02070A03080606020203" pitchFamily="18" charset="0"/>
              </a:rPr>
              <a:t>LA PRESIDENZA</a:t>
            </a:r>
          </a:p>
          <a:p>
            <a:pPr algn="ctr"/>
            <a:r>
              <a:rPr lang="it-I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Bodoni MT Black" panose="02070A03080606020203" pitchFamily="18" charset="0"/>
              </a:rPr>
              <a:t>AUGURA</a:t>
            </a:r>
          </a:p>
          <a:p>
            <a:pPr algn="ctr"/>
            <a:r>
              <a:rPr lang="it-IT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Bodoni MT Black" panose="02070A03080606020203" pitchFamily="18" charset="0"/>
              </a:rPr>
              <a:t>BUON DIVERTIMENTO</a:t>
            </a:r>
            <a:endParaRPr lang="it-IT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05" y="2183098"/>
            <a:ext cx="4155645" cy="2768698"/>
          </a:xfrm>
          <a:prstGeom prst="rect">
            <a:avLst/>
          </a:prstGeom>
        </p:spPr>
      </p:pic>
      <p:sp>
        <p:nvSpPr>
          <p:cNvPr id="24" name="Rettangolo 23"/>
          <p:cNvSpPr/>
          <p:nvPr/>
        </p:nvSpPr>
        <p:spPr>
          <a:xfrm>
            <a:off x="1156401" y="1214476"/>
            <a:ext cx="4415039" cy="9541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Agriturismo</a:t>
            </a:r>
          </a:p>
          <a:p>
            <a:pPr algn="ctr"/>
            <a:r>
              <a:rPr lang="it-IT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La Corte ghiotta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156401" y="4912710"/>
            <a:ext cx="441503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 </a:t>
            </a:r>
            <a:r>
              <a:rPr lang="it-IT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velezzo</a:t>
            </a:r>
            <a:r>
              <a:rPr lang="it-IT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 lomellina</a:t>
            </a:r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" y="0"/>
            <a:ext cx="1575816" cy="554736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809" y="0"/>
            <a:ext cx="1575816" cy="554736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63809" y="6629397"/>
            <a:ext cx="1575816" cy="554736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600407"/>
            <a:ext cx="1575816" cy="55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82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137</Words>
  <Application>Microsoft Office PowerPoint</Application>
  <PresentationFormat>Personalizzato</PresentationFormat>
  <Paragraphs>27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1" baseType="lpstr">
      <vt:lpstr>Algerian</vt:lpstr>
      <vt:lpstr>Arial</vt:lpstr>
      <vt:lpstr>Belwe Cn BT</vt:lpstr>
      <vt:lpstr>Blackadder ITC</vt:lpstr>
      <vt:lpstr>Bodoni MT Black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Clara</dc:creator>
  <cp:lastModifiedBy>Dino</cp:lastModifiedBy>
  <cp:revision>28</cp:revision>
  <cp:lastPrinted>2016-09-29T10:27:16Z</cp:lastPrinted>
  <dcterms:created xsi:type="dcterms:W3CDTF">2015-11-13T11:43:18Z</dcterms:created>
  <dcterms:modified xsi:type="dcterms:W3CDTF">2016-09-29T10:32:12Z</dcterms:modified>
</cp:coreProperties>
</file>